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7" r:id="rId11"/>
    <p:sldId id="265" r:id="rId12"/>
    <p:sldId id="266" r:id="rId13"/>
    <p:sldId id="272" r:id="rId14"/>
    <p:sldId id="268" r:id="rId15"/>
    <p:sldId id="274" r:id="rId16"/>
    <p:sldId id="269" r:id="rId17"/>
    <p:sldId id="270" r:id="rId18"/>
    <p:sldId id="286" r:id="rId19"/>
    <p:sldId id="288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bJxytERvg&amp;ab_channel=AdafruitIndustr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KbJxytERvg" TargetMode="Externa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927857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6236733" y="3684315"/>
            <a:ext cx="2532367" cy="27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9/26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4" y="1790700"/>
            <a:ext cx="8195692" cy="35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Possible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965960"/>
            <a:ext cx="4149191" cy="3836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0" y="1965960"/>
            <a:ext cx="3986384" cy="383681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02921" y="5879592"/>
            <a:ext cx="2112264" cy="36347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Source: CustomInk.com</a:t>
            </a:r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Back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36" y="166420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 - Arduino Programming </a:t>
            </a:r>
            <a:r>
              <a:rPr lang="en-US" sz="2400" dirty="0">
                <a:solidFill>
                  <a:schemeClr val="tx1"/>
                </a:solidFill>
              </a:rPr>
              <a:t>Thursday, September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Raspberry Pi/Linux and Circuits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Thursday, October 13</a:t>
            </a:r>
            <a:r>
              <a:rPr lang="en-US" sz="2400" i="1" baseline="30000" dirty="0">
                <a:solidFill>
                  <a:schemeClr val="tx1"/>
                </a:solidFill>
              </a:rPr>
              <a:t>th</a:t>
            </a:r>
            <a:r>
              <a:rPr lang="en-US" sz="2400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791180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136" y="4783830"/>
            <a:ext cx="1732280" cy="1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10052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7" y="4823394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5068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77" y="4823394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20824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96746" y="6384067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Intel Edison</a:t>
            </a:r>
          </a:p>
        </p:txBody>
      </p:sp>
      <p:pic>
        <p:nvPicPr>
          <p:cNvPr id="1026" name="Picture 2" descr="Image result for intel edi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4760182"/>
            <a:ext cx="2273283" cy="15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" y="1642693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51" y="1642693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292" y="3944874"/>
            <a:ext cx="2573157" cy="25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95" y="2057400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3590637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Brown</a:t>
            </a:r>
            <a:r>
              <a:rPr lang="en-US" dirty="0" err="1">
                <a:solidFill>
                  <a:schemeClr val="tx1"/>
                </a:solidFill>
              </a:rPr>
              <a:t>,Black,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Orange</a:t>
            </a:r>
            <a:r>
              <a:rPr lang="en-US" dirty="0">
                <a:solidFill>
                  <a:schemeClr val="tx1"/>
                </a:solidFill>
              </a:rPr>
              <a:t>) 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04" y="267854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15" y="2574636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68" y="4267200"/>
            <a:ext cx="4114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Pulse Width Modulation</a:t>
            </a:r>
          </a:p>
          <a:p>
            <a:r>
              <a:rPr lang="en-US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4280603" y="4429516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6724873" y="2773151"/>
            <a:ext cx="1760241" cy="221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41" y="409168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9" y="4025929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632508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370531" cy="259275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15" y="1795096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https://www.youtube.com/watch?v=QKbJxytERvg&amp;ab_channel=AdafruitIndustries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QKbJxytERv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04488" y="2702052"/>
            <a:ext cx="6757416" cy="38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7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3322451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1232</TotalTime>
  <Words>1205</Words>
  <Application>Microsoft Office PowerPoint</Application>
  <PresentationFormat>On-screen Show (4:3)</PresentationFormat>
  <Paragraphs>235</Paragraphs>
  <Slides>28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Active Projects</vt:lpstr>
      <vt:lpstr>Meetings Schedule: Week of 9/26</vt:lpstr>
      <vt:lpstr>Project Proposal Form</vt:lpstr>
      <vt:lpstr>Project Item Order Form</vt:lpstr>
      <vt:lpstr>SPARC T-Shirts: Possible Design</vt:lpstr>
      <vt:lpstr>SPARC T-Shirts: Back Graphic</vt:lpstr>
      <vt:lpstr>Meeting Topics</vt:lpstr>
      <vt:lpstr>What is a Microcontroller?</vt:lpstr>
      <vt:lpstr>Using a Breadboard</vt:lpstr>
      <vt:lpstr>Programming an Arduino</vt:lpstr>
      <vt:lpstr>Blink an LED</vt:lpstr>
      <vt:lpstr>Use a Push Button</vt:lpstr>
      <vt:lpstr>Using Servos</vt:lpstr>
      <vt:lpstr>Using an Ultrasonic Sensor</vt:lpstr>
      <vt:lpstr>Soldering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73</cp:revision>
  <dcterms:created xsi:type="dcterms:W3CDTF">2016-09-03T15:20:58Z</dcterms:created>
  <dcterms:modified xsi:type="dcterms:W3CDTF">2016-09-21T03:43:20Z</dcterms:modified>
</cp:coreProperties>
</file>